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56053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Ocean’s 11</a:t>
                      </a:r>
                      <a:endParaRPr kumimoji="0" 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palms flat on marks. PCC shouldered, muzzle touching right side mark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muzzle touching right side mark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42073"/>
            <a:ext cx="7025777" cy="32513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76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2019-02-05T18:36:39Z</dcterms:modified>
  <cp:category>Shooting</cp:category>
</cp:coreProperties>
</file>

<file path=docProps/thumbnail.jpeg>
</file>